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623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TrendXpress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5946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"Innovando la moda con tecnología."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126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Nuestra propuesta de una tienda de ropa se enfoca en capturar las últimas tendencias urbanas y ofrecer a nuestros clientes una experiencia de compra única combinando lo físico y lo digital.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87308" y="5573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28" y="558105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44804" y="5556528"/>
            <a:ext cx="37291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Felipe Figueroa Cevallos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10633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Nuestro Enfoque Exclusivo de Prendas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512123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Diseños Innovadores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664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Nuestras prendas reflejarán los estilos más recientes de la moda urbana, con cortes, texturas y detalles de vanguardia.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67814" y="512123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Calidad Superior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664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Utilizaremos materiales de alta calidad que brinden comodidad y durabilidad a nuestros clientes.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12123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Énfasis en la Personalidad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Cada artículo será cuidadosamente seleccionado para capturar la esencia de un estilo de vida urbano y moderno.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2246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Combinando Experiencias Físicas y Digitales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Tienda Física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Nuestro espacio físico proporcionará un ambiente de compra acogedor y estimulante, con un diseño innovador y una cuidadosa selección de prendas.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Presencia Digital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Ofreceremos una página web y una aplicación móvil que brinden a los clientes una experiencia de compra omnicanal fluida.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Integración Perfecta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Nuestros clientes podrán disfrutar de una transición sin problemas entre nuestros canales físicos y digitales.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2954"/>
            <a:ext cx="9300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Probador de Realidad Aumentada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81895"/>
            <a:ext cx="4196358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Prueba Virtual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912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clientes podrán utilizar la cámara de sus dispositivos móviles para probarse virtualmente las prendas antes de comprarlas.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81895"/>
            <a:ext cx="4196358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8709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Experiencia Inmersiva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912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tecnología de realidad aumentada les brindará una vista previa realista de cómo les quedarán los artículos.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81895"/>
            <a:ext cx="4196358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870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Simplicidad y Conveniencia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345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servicio innovador eliminará la necesidad de probadores físicos y ofrecerá una experiencia de compra más cómoda.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656" y="644366"/>
            <a:ext cx="6752392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Opciones de Pago Flexibles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56" y="1588294"/>
            <a:ext cx="510183" cy="5101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656" y="2302550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Efectivo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656" y="2743795"/>
            <a:ext cx="77154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Aceptaremos pagos en efectivo para brindar flexibilidad a nuestros clientes.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656" y="3682484"/>
            <a:ext cx="510183" cy="5101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0656" y="4396740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Tarjeta de Crédito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00656" y="4837986"/>
            <a:ext cx="77154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Contaremos con terminales de pago que acepten tarjetas de crédito y débito.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56" y="5776674"/>
            <a:ext cx="510183" cy="5101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656" y="6490930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Pago Móvil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656" y="6932176"/>
            <a:ext cx="7715488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Implementaremos soluciones de pago móvil para una experiencia de compra más conveniente.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1005721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Programa de Fidelización para Clientes Recurrentes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240" y="2519601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173540" y="2947511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56940" y="2739271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26128" y="2812494"/>
            <a:ext cx="101084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090" y="2714863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Inscripción Sencilla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090" y="3137178"/>
            <a:ext cx="640925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clientes podrán registrarse fácilmente en nuestro programa de fidelización a través de nuestra tienda física o plataformas digitales.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540" y="458069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56940" y="4372451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886837" y="4445675"/>
            <a:ext cx="17954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090" y="4348043"/>
            <a:ext cx="246626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Beneficios Atractivos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090" y="4770358"/>
            <a:ext cx="640925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Ofreceremos recompensas, descuentos y promociones exclusivas para incentivar a nuestros clientes a regresar y comprar con frecuencia.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540" y="6213872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56940" y="6005632"/>
            <a:ext cx="439460" cy="43946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85765" y="6078855"/>
            <a:ext cx="18168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090" y="5981224"/>
            <a:ext cx="269009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Servicio Personalizado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090" y="6403538"/>
            <a:ext cx="640925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Utilizaremos datos de compra para brindar recomendaciones personalizadas y una experiencia de servicio al cliente excepcional.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11456551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Aprovechando una Página Web Optimizada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Diseño Atractivo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Nuestra página web tendrá un diseño moderno y minimalista que refleje la estética de nuestra marca.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Navegación Intuitiva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clientes podrán explorar fácilmente nuestro catálogo y encontrar rápidamente lo que buscan.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320182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Experiencia Optimizada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sitio web será responsive y se adaptará a cualquier dispositivo para brindar una experiencia de compra fluida.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809625"/>
            <a:ext cx="7772400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Integración Perfecta de Nuestra Aplicación Móvil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800" y="2328148"/>
            <a:ext cx="7772400" cy="5091708"/>
          </a:xfrm>
          <a:prstGeom prst="roundRect">
            <a:avLst>
              <a:gd name="adj" fmla="val 5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3420" y="2335768"/>
            <a:ext cx="7757160" cy="1190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89278" y="2460903"/>
            <a:ext cx="34830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Probador Virtual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71668" y="2460903"/>
            <a:ext cx="348305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clientes podrán utilizar la realidad aumentada para probarse las prendas a través de la aplicación.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93420" y="3526512"/>
            <a:ext cx="7757160" cy="1190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89278" y="3651647"/>
            <a:ext cx="34830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Compras Sencillas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771668" y="3651647"/>
            <a:ext cx="348305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Permitirá a los clientes seleccionar y adquirir artículos de manera rápida y conveniente.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3420" y="4717256"/>
            <a:ext cx="7757160" cy="1190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89278" y="4842391"/>
            <a:ext cx="34830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Historial de Compras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71668" y="4842391"/>
            <a:ext cx="3483054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clientes podrán acceder a su historial de compras y realizar devoluciones o cambios fácilmente.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93420" y="5908000"/>
            <a:ext cx="7757160" cy="150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89278" y="6033135"/>
            <a:ext cx="348305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Notificaciones Personalizadas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771668" y="6033135"/>
            <a:ext cx="3483054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Enviaremos alertas sobre nuevos lanzamientos, promociones y ofertas especiales adaptadas a las preferencias de cada cliente.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2024-11-06T03:12:22Z</dcterms:created>
  <dcterms:modified xsi:type="dcterms:W3CDTF">2024-11-06T03:12:22Z</dcterms:modified>
</cp:coreProperties>
</file>